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894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56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68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053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57321" y="2007065"/>
            <a:ext cx="11277600" cy="3459434"/>
          </a:xfrm>
        </p:spPr>
        <p:txBody>
          <a:bodyPr tIns="121944">
            <a:normAutofit/>
          </a:bodyPr>
          <a:lstStyle>
            <a:lvl1pPr marL="457063" indent="-457063">
              <a:spcBef>
                <a:spcPts val="1600"/>
              </a:spcBef>
              <a:buFont typeface="Wingdings 3" pitchFamily="18" charset="2"/>
              <a:buChar char="u"/>
              <a:defRPr sz="2999" baseline="0">
                <a:solidFill>
                  <a:srgbClr val="0F0F0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57306"/>
            <a:ext cx="11277600" cy="1346512"/>
          </a:xfrm>
        </p:spPr>
        <p:txBody>
          <a:bodyPr anchor="t">
            <a:normAutofit/>
          </a:bodyPr>
          <a:lstStyle>
            <a:lvl1pPr marL="0" indent="0" algn="ctr">
              <a:buNone/>
              <a:defRPr sz="3999" b="1" baseline="0">
                <a:solidFill>
                  <a:srgbClr val="FECE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019223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953298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96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3733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68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08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024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73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242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47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814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251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373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60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1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9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82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8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7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9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4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D5C42-2BA6-4ED5-A84F-BD6A92092889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95630-8911-43CC-8252-DBEE64FB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6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3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126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6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27" indent="-285664" algn="l" defTabSz="914126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3124279"/>
            <a:ext cx="12192000" cy="2630061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effectLst>
            <a:outerShdw blurRad="50800" dist="25400" dir="2700000" algn="tl" rotWithShape="0">
              <a:prstClr val="black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0127" y="3465244"/>
            <a:ext cx="11730158" cy="9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98" b="1" spc="300" dirty="0">
                <a:solidFill>
                  <a:srgbClr val="BE8E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CHAPTER 4: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127" y="4388335"/>
            <a:ext cx="11730158" cy="584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 </a:t>
            </a:r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What Is The Purpose Of Your Life</a:t>
            </a:r>
          </a:p>
        </p:txBody>
      </p:sp>
    </p:spTree>
    <p:extLst>
      <p:ext uri="{BB962C8B-B14F-4D97-AF65-F5344CB8AC3E}">
        <p14:creationId xmlns:p14="http://schemas.microsoft.com/office/powerpoint/2010/main" val="428697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8667" y="105784"/>
            <a:ext cx="8795657" cy="1915886"/>
          </a:xfrm>
        </p:spPr>
        <p:txBody>
          <a:bodyPr>
            <a:normAutofit fontScale="90000"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Purpose is the motivation that keeps us </a:t>
            </a:r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fighting.</a:t>
            </a:r>
            <a:endParaRPr lang="en-US" b="1" dirty="0"/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062666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214" y="1825647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Any purpose that is scientifically possible is POSSIBLE</a:t>
            </a:r>
            <a:r>
              <a:rPr lang="en-US" sz="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en-US" sz="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823936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Ways To Find Out How You Can Identify Your Purpose 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151939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136" y="1404938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Sketch Out A Plan</a:t>
            </a:r>
            <a:endParaRPr lang="en-US" sz="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854796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Maintain clarity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026786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193" y="925966"/>
            <a:ext cx="10515600" cy="2852737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Chanting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695173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9257" y="2743199"/>
            <a:ext cx="6139541" cy="783772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Always Remind Yourself 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72703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91364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41</Words>
  <Application>Microsoft Office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Bodoni MT</vt:lpstr>
      <vt:lpstr>Arial</vt:lpstr>
      <vt:lpstr>Calibri</vt:lpstr>
      <vt:lpstr>Calibri Light</vt:lpstr>
      <vt:lpstr>Verdana</vt:lpstr>
      <vt:lpstr>Wingdings 3</vt:lpstr>
      <vt:lpstr>Office Theme</vt:lpstr>
      <vt:lpstr>1_Office Theme</vt:lpstr>
      <vt:lpstr>PowerPoint Presentation</vt:lpstr>
      <vt:lpstr>Purpose is the motivation that keeps us fighting.</vt:lpstr>
      <vt:lpstr>Any purpose that is scientifically possible is POSSIBLE. </vt:lpstr>
      <vt:lpstr>Ways To Find Out How You Can Identify Your Purpose </vt:lpstr>
      <vt:lpstr>Sketch Out A Plan</vt:lpstr>
      <vt:lpstr>Maintain clarity</vt:lpstr>
      <vt:lpstr>Chanting</vt:lpstr>
      <vt:lpstr>Always Remind Yourself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Purpose Of Your Life?</dc:title>
  <dc:creator>Jasmin</dc:creator>
  <cp:lastModifiedBy>Jasmin</cp:lastModifiedBy>
  <cp:revision>11</cp:revision>
  <dcterms:created xsi:type="dcterms:W3CDTF">2018-02-26T04:35:52Z</dcterms:created>
  <dcterms:modified xsi:type="dcterms:W3CDTF">2018-02-28T04:09:30Z</dcterms:modified>
</cp:coreProperties>
</file>